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35" dt="2022-01-23T16:29:2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">
      <pc:chgData name="Samantha Hoh" userId="a909ac0df12032b6" providerId="LiveId" clId="{820053C8-D958-4CA7-8823-7925A2CA0042}" dt="2022-01-23T16:29:26.858" v="1260" actId="732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141</Words>
  <Application>Microsoft Office PowerPoint</Application>
  <PresentationFormat>Widescreen</PresentationFormat>
  <Paragraphs>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2022-01-23T16:29:36Z</dcterms:modified>
</cp:coreProperties>
</file>